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1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85" r:id="rId21"/>
    <p:sldId id="274" r:id="rId22"/>
    <p:sldId id="275" r:id="rId23"/>
    <p:sldId id="280" r:id="rId24"/>
    <p:sldId id="276" r:id="rId25"/>
    <p:sldId id="279" r:id="rId26"/>
    <p:sldId id="281" r:id="rId27"/>
    <p:sldId id="277" r:id="rId28"/>
    <p:sldId id="282" r:id="rId29"/>
    <p:sldId id="283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rate favored by selection 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smooth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86537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8" y="1772816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6516216" y="4931876"/>
            <a:ext cx="93610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4,000</a:t>
            </a:r>
            <a:endParaRPr lang="he-IL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77045" y="4941168"/>
            <a:ext cx="88167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935647"/>
            <a:ext cx="99489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16216" y="2195572"/>
            <a:ext cx="100811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70,000</a:t>
            </a:r>
            <a:endParaRPr lang="he-I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7045" y="2215254"/>
            <a:ext cx="108012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5576" y="2195572"/>
            <a:ext cx="12388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8800"/>
            <a:ext cx="5512195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9352"/>
            <a:ext cx="5544812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5" y="2132856"/>
            <a:ext cx="5961159" cy="45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220072" y="1988840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6244952" cy="46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2276872"/>
            <a:ext cx="25511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Waiting time is ~</a:t>
            </a:r>
            <a:r>
              <a:rPr lang="he-IL" b="1" dirty="0" smtClean="0"/>
              <a:t>138</a:t>
            </a:r>
            <a:r>
              <a:rPr lang="en-US" b="1" dirty="0" smtClean="0"/>
              <a:t>,</a:t>
            </a:r>
            <a:r>
              <a:rPr lang="he-IL" b="1" dirty="0" smtClean="0"/>
              <a:t>820</a:t>
            </a:r>
            <a:r>
              <a:rPr lang="en-US" b="1" dirty="0" smtClean="0"/>
              <a:t> </a:t>
            </a:r>
            <a:r>
              <a:rPr lang="en-US" dirty="0" smtClean="0"/>
              <a:t>generations</a:t>
            </a:r>
          </a:p>
          <a:p>
            <a:pPr algn="l" rtl="0"/>
            <a:r>
              <a:rPr lang="en-US" dirty="0" smtClean="0"/>
              <a:t>In a population of </a:t>
            </a:r>
            <a:r>
              <a:rPr lang="he-IL" dirty="0" smtClean="0"/>
              <a:t>100</a:t>
            </a:r>
            <a:r>
              <a:rPr lang="en-US" dirty="0" smtClean="0"/>
              <a:t>,</a:t>
            </a:r>
            <a:r>
              <a:rPr lang="he-IL" dirty="0" smtClean="0"/>
              <a:t>000</a:t>
            </a:r>
            <a:r>
              <a:rPr lang="en-US" dirty="0" smtClean="0"/>
              <a:t> individuals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067944" y="1772816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384572" cy="26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56" y="3356992"/>
            <a:ext cx="3468476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" y="3356991"/>
            <a:ext cx="3413680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46856" y="548680"/>
            <a:ext cx="82296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The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1469</TotalTime>
  <Words>1158</Words>
  <Application>Microsoft Office PowerPoint</Application>
  <PresentationFormat>On-screen Show (4:3)</PresentationFormat>
  <Paragraphs>304</Paragraphs>
  <Slides>29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Adaptation with stress-induced mutation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39</cp:revision>
  <dcterms:created xsi:type="dcterms:W3CDTF">2013-03-10T12:34:40Z</dcterms:created>
  <dcterms:modified xsi:type="dcterms:W3CDTF">2013-03-12T14:42:07Z</dcterms:modified>
</cp:coreProperties>
</file>